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42B"/>
    <a:srgbClr val="F6F6F6"/>
    <a:srgbClr val="F6EFE4"/>
    <a:srgbClr val="0C92CA"/>
    <a:srgbClr val="F5BB1A"/>
    <a:srgbClr val="000000"/>
    <a:srgbClr val="39FF14"/>
    <a:srgbClr val="C2D941"/>
    <a:srgbClr val="C2D93F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 autoAdjust="0"/>
    <p:restoredTop sz="94648"/>
  </p:normalViewPr>
  <p:slideViewPr>
    <p:cSldViewPr snapToGrid="0" showGuides="1">
      <p:cViewPr varScale="1">
        <p:scale>
          <a:sx n="121" d="100"/>
          <a:sy n="121" d="100"/>
        </p:scale>
        <p:origin x="720" y="184"/>
      </p:cViewPr>
      <p:guideLst>
        <p:guide orient="horz" pos="7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9/25/16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665821" y="6435871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30" y="6411812"/>
            <a:ext cx="355895" cy="35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8648700" y="6268591"/>
            <a:ext cx="438740" cy="573956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83502" y="6042790"/>
            <a:ext cx="37769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05011" y="1954183"/>
            <a:ext cx="9038989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PowerShell on Linux: What’s the Big Deal?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911154" y="3751675"/>
            <a:ext cx="2222893" cy="14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5292889" cy="3271603"/>
          </a:xfrm>
        </p:spPr>
        <p:txBody>
          <a:bodyPr>
            <a:normAutofit lnSpcReduction="10000"/>
          </a:bodyPr>
          <a:lstStyle/>
          <a:p>
            <a:pPr>
              <a:buFont typeface="Myriad Pro Light" pitchFamily="34" charset="0"/>
              <a:buChar char="&gt;"/>
            </a:pPr>
            <a:r>
              <a:rPr lang="en-US" dirty="0"/>
              <a:t>Senior Automation </a:t>
            </a:r>
            <a:r>
              <a:rPr lang="en-US" dirty="0" smtClean="0"/>
              <a:t>Engineer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Enthusiast</a:t>
            </a:r>
            <a:endParaRPr lang="en-US" dirty="0" smtClean="0"/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Pluralsight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Freelance </a:t>
            </a:r>
            <a:r>
              <a:rPr lang="en-US" dirty="0"/>
              <a:t>Writer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err="1" smtClean="0"/>
              <a:t>adamtheautomator.com</a:t>
            </a:r>
            <a:endParaRPr lang="en-US" dirty="0" smtClean="0"/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Guide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8207" y="4694726"/>
            <a:ext cx="22226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yriad Pro Light" pitchFamily="34" charset="0"/>
              </a:rPr>
              <a:t>Microsoft Content</a:t>
            </a:r>
            <a:r>
              <a:rPr lang="en-US" sz="1400" dirty="0" smtClean="0">
                <a:latin typeface="Myriad Pro Light" pitchFamily="34" charset="0"/>
              </a:rPr>
              <a:t>/</a:t>
            </a:r>
            <a:br>
              <a:rPr lang="en-US" sz="1400" dirty="0" smtClean="0">
                <a:latin typeface="Myriad Pro Light" pitchFamily="34" charset="0"/>
              </a:rPr>
            </a:br>
            <a:r>
              <a:rPr lang="en-US" sz="1400" dirty="0" smtClean="0">
                <a:latin typeface="Myriad Pro Light" pitchFamily="34" charset="0"/>
              </a:rPr>
              <a:t>Datacenter </a:t>
            </a:r>
            <a:r>
              <a:rPr lang="en-US" sz="1400" dirty="0">
                <a:latin typeface="Myriad Pro Light" pitchFamily="34" charset="0"/>
              </a:rPr>
              <a:t>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149" y="2163274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is Available on Linux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8" y="1647431"/>
            <a:ext cx="7078283" cy="389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PowerShell is open source</a:t>
            </a:r>
          </a:p>
          <a:p>
            <a:r>
              <a:rPr lang="en-US" dirty="0" smtClean="0"/>
              <a:t>You can make PowerShell better</a:t>
            </a:r>
          </a:p>
          <a:p>
            <a:r>
              <a:rPr lang="en-US" dirty="0" smtClean="0"/>
              <a:t>Write one script for heterogeneous environments</a:t>
            </a:r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Mean?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8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on Linux is in Alpha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7168" y="1484094"/>
            <a:ext cx="60380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Gotham Light" charset="0"/>
                <a:ea typeface="Gotham Light" charset="0"/>
                <a:cs typeface="Gotham Light" charset="0"/>
              </a:rPr>
              <a:t>A lot of modules don’t 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Gotham Light" charset="0"/>
                <a:ea typeface="Gotham Light" charset="0"/>
                <a:cs typeface="Gotham Light" charset="0"/>
              </a:rPr>
              <a:t>Remoting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Gotham Light" charset="0"/>
                <a:ea typeface="Gotham Light" charset="0"/>
                <a:cs typeface="Gotham Light" charset="0"/>
              </a:rPr>
              <a:t>WSMAN not there yet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Gotham Light" charset="0"/>
                <a:ea typeface="Gotham Light" charset="0"/>
                <a:cs typeface="Gotham Light" charset="0"/>
              </a:rPr>
              <a:t>SSH might be the protocol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Gotham Light" charset="0"/>
                <a:ea typeface="Gotham Light" charset="0"/>
                <a:cs typeface="Gotham Light" charset="0"/>
              </a:rPr>
              <a:t>Lots </a:t>
            </a:r>
            <a:r>
              <a:rPr lang="en-US" sz="2800" dirty="0">
                <a:latin typeface="Gotham Light" charset="0"/>
                <a:ea typeface="Gotham Light" charset="0"/>
                <a:cs typeface="Gotham Light" charset="0"/>
              </a:rPr>
              <a:t>of unexpected </a:t>
            </a:r>
            <a:r>
              <a:rPr lang="en-US" sz="2800" dirty="0" smtClean="0">
                <a:latin typeface="Gotham Light" charset="0"/>
                <a:ea typeface="Gotham Light" charset="0"/>
                <a:cs typeface="Gotham Light" charset="0"/>
              </a:rPr>
              <a:t>snafus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72" y="3926675"/>
            <a:ext cx="7404855" cy="2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your Pants On!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78" y="1429369"/>
            <a:ext cx="3589551" cy="46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5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would want this anyway?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5963" y="2213577"/>
            <a:ext cx="46154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New sys admins that haven’t joined a cult yet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Windows admins that do occasional Linux 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Mac lovers that are forced to work on PCs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Pragmatic open source developers</a:t>
            </a:r>
            <a:endParaRPr lang="en-US" sz="24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19" y="4193627"/>
            <a:ext cx="2969314" cy="19820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79" y="2005822"/>
            <a:ext cx="1992859" cy="1992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09845" y="1254343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Gotham" charset="0"/>
                <a:ea typeface="Gotham" charset="0"/>
                <a:cs typeface="Gotham" charset="0"/>
              </a:rPr>
              <a:t>YES</a:t>
            </a:r>
            <a:endParaRPr lang="en-US" sz="4000" b="1" dirty="0">
              <a:latin typeface="Gotham" charset="0"/>
              <a:ea typeface="Gotham" charset="0"/>
              <a:cs typeface="Gotha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59739" y="1254343"/>
            <a:ext cx="1026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Gotham" charset="0"/>
                <a:ea typeface="Gotham" charset="0"/>
                <a:cs typeface="Gotham" charset="0"/>
              </a:rPr>
              <a:t>NO</a:t>
            </a:r>
            <a:endParaRPr lang="en-US" sz="4000" b="1" dirty="0">
              <a:latin typeface="Gotham" charset="0"/>
              <a:ea typeface="Gotham" charset="0"/>
              <a:cs typeface="Gotha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7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79"/>
            <a:ext cx="9144000" cy="502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2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3798</TotalTime>
  <Words>159</Words>
  <Application>Microsoft Macintosh PowerPoint</Application>
  <PresentationFormat>On-screen Show (4:3)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Adobe Gothic Std B</vt:lpstr>
      <vt:lpstr>Arial Black</vt:lpstr>
      <vt:lpstr>Calibri</vt:lpstr>
      <vt:lpstr>Gotham</vt:lpstr>
      <vt:lpstr>Gotham Light</vt:lpstr>
      <vt:lpstr>Myriad Pro</vt:lpstr>
      <vt:lpstr>Myriad Pro Light</vt:lpstr>
      <vt:lpstr>Arial</vt:lpstr>
      <vt:lpstr>Office Theme</vt:lpstr>
      <vt:lpstr>PowerPoint Presentation</vt:lpstr>
      <vt:lpstr>Your Guide</vt:lpstr>
      <vt:lpstr>PowerShell is Available on Linux</vt:lpstr>
      <vt:lpstr>What Does this Mean?</vt:lpstr>
      <vt:lpstr>PowerShell on Linux is in Alpha</vt:lpstr>
      <vt:lpstr>Keep your Pants On!</vt:lpstr>
      <vt:lpstr>Who would want this anyway?</vt:lpstr>
      <vt:lpstr>Demo!</vt:lpstr>
    </vt:vector>
  </TitlesOfParts>
  <Company>HP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Microsoft Office User</cp:lastModifiedBy>
  <cp:revision>136</cp:revision>
  <dcterms:created xsi:type="dcterms:W3CDTF">2015-10-10T23:11:31Z</dcterms:created>
  <dcterms:modified xsi:type="dcterms:W3CDTF">2016-09-25T17:49:38Z</dcterms:modified>
</cp:coreProperties>
</file>